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1" r:id="rId3"/>
    <p:sldId id="262" r:id="rId4"/>
    <p:sldId id="267" r:id="rId5"/>
    <p:sldId id="269" r:id="rId6"/>
    <p:sldId id="271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2AA6-9BB7-4165-BD18-388E014FA72F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DE3AB-66EC-40FA-B2E7-CC4B0D355C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7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DE3AB-66EC-40FA-B2E7-CC4B0D355C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3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A4BB638-B27E-485F-8721-75ECB7BD03BB}" type="datetimeFigureOut">
              <a:rPr lang="en-US" smtClean="0"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90A731B-A3E6-45B6-9D23-387A5E9C5B1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UVOD U B</a:t>
            </a:r>
            <a:r>
              <a:rPr lang="x-none" dirty="0" smtClean="0"/>
              <a:t>IZNIS</a:t>
            </a:r>
            <a:br>
              <a:rPr lang="x-none" dirty="0" smtClean="0"/>
            </a:br>
            <a:r>
              <a:rPr lang="x-none" dirty="0" smtClean="0"/>
              <a:t>(MENADŽMENT)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x-none" b="1" dirty="0"/>
              <a:t>p</a:t>
            </a:r>
            <a:r>
              <a:rPr lang="x-none" b="1" dirty="0" smtClean="0"/>
              <a:t>rof. </a:t>
            </a:r>
            <a:r>
              <a:rPr lang="x-none" b="1" dirty="0"/>
              <a:t>d</a:t>
            </a:r>
            <a:r>
              <a:rPr lang="x-none" b="1" dirty="0" smtClean="0"/>
              <a:t>r Mića Jovanović</a:t>
            </a:r>
          </a:p>
          <a:p>
            <a:r>
              <a:rPr lang="x-none" b="1" dirty="0" smtClean="0"/>
              <a:t>prof. dr Katarina Zakić</a:t>
            </a:r>
          </a:p>
          <a:p>
            <a:r>
              <a:rPr lang="x-none" b="1" dirty="0" smtClean="0"/>
              <a:t>KatarinaTešić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09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600" dirty="0" smtClean="0"/>
              <a:t>UVOD U BIZNIS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x-none" sz="2400" b="1" dirty="0" smtClean="0"/>
              <a:t>Literatura: </a:t>
            </a:r>
            <a:r>
              <a:rPr lang="x-none" sz="2400" dirty="0" smtClean="0"/>
              <a:t>Uvod u biznis, Mića Jovanović, Univerzitet Džon Nezbit, 2009.</a:t>
            </a:r>
          </a:p>
          <a:p>
            <a:r>
              <a:rPr lang="x-none" sz="2400" b="1" dirty="0" smtClean="0"/>
              <a:t>Gradivo</a:t>
            </a:r>
            <a:r>
              <a:rPr lang="x-none" sz="2400" dirty="0" smtClean="0"/>
              <a:t> koje se polaže: od 1-183 strane</a:t>
            </a:r>
          </a:p>
          <a:p>
            <a:r>
              <a:rPr lang="x-none" b="1" dirty="0"/>
              <a:t>Predmetni profesor: </a:t>
            </a:r>
            <a:r>
              <a:rPr lang="x-none" b="1" dirty="0" smtClean="0"/>
              <a:t>prof. dr Mića Jovanović</a:t>
            </a:r>
            <a:endParaRPr lang="x-none" sz="2400" dirty="0" smtClean="0"/>
          </a:p>
          <a:p>
            <a:r>
              <a:rPr lang="x-none" sz="2400" b="1" dirty="0" smtClean="0"/>
              <a:t>Predmetni profesor: </a:t>
            </a:r>
            <a:r>
              <a:rPr lang="x-none" b="1" dirty="0" smtClean="0"/>
              <a:t>prof</a:t>
            </a:r>
            <a:r>
              <a:rPr lang="x-none" sz="2400" b="1" dirty="0" smtClean="0"/>
              <a:t>. dr Katarina Zakić</a:t>
            </a:r>
            <a:endParaRPr lang="x-none" sz="2400" b="1" dirty="0"/>
          </a:p>
          <a:p>
            <a:r>
              <a:rPr lang="x-none" sz="2400" b="1" dirty="0" smtClean="0"/>
              <a:t>Konsultacije: </a:t>
            </a:r>
            <a:r>
              <a:rPr lang="x-none" dirty="0"/>
              <a:t>četvrtak 15.45 - 17.45h, kabinet </a:t>
            </a:r>
            <a:r>
              <a:rPr lang="en-US" smtClean="0"/>
              <a:t>23</a:t>
            </a:r>
            <a:r>
              <a:rPr lang="x-none" smtClean="0"/>
              <a:t>, </a:t>
            </a:r>
            <a:r>
              <a:rPr lang="x-none" dirty="0"/>
              <a:t>Bulevar maršala Tolbuhina 8</a:t>
            </a:r>
            <a:endParaRPr lang="sr-Latn-CS" dirty="0"/>
          </a:p>
          <a:p>
            <a:r>
              <a:rPr lang="en-US" dirty="0" smtClean="0"/>
              <a:t>m</a:t>
            </a:r>
            <a:r>
              <a:rPr lang="x-none" dirty="0" smtClean="0"/>
              <a:t>ail:kzakic</a:t>
            </a:r>
            <a:r>
              <a:rPr lang="en-US" dirty="0" smtClean="0"/>
              <a:t>@naisbitt.edu.rs</a:t>
            </a:r>
            <a:endParaRPr lang="x-none" sz="2400" dirty="0" smtClean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x-none" sz="2400" b="1" dirty="0" smtClean="0"/>
              <a:t>Predmetni asistent</a:t>
            </a:r>
            <a:r>
              <a:rPr lang="x-none" sz="2400" dirty="0" smtClean="0"/>
              <a:t>:</a:t>
            </a:r>
            <a:r>
              <a:rPr lang="sr-Latn-CS" b="1" dirty="0"/>
              <a:t>Katarina Tešić</a:t>
            </a:r>
            <a:endParaRPr lang="x-none" b="1" dirty="0">
              <a:cs typeface="Arial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x-none" dirty="0">
                <a:cs typeface="Arial" charset="0"/>
              </a:rPr>
              <a:t>K</a:t>
            </a:r>
            <a:r>
              <a:rPr lang="en-US" dirty="0">
                <a:cs typeface="Arial" charset="0"/>
              </a:rPr>
              <a:t>o</a:t>
            </a:r>
            <a:r>
              <a:rPr lang="x-none" dirty="0" smtClean="0">
                <a:cs typeface="Arial" charset="0"/>
              </a:rPr>
              <a:t>nsultacije</a:t>
            </a:r>
            <a:r>
              <a:rPr lang="x-none" noProof="1" smtClean="0">
                <a:cs typeface="Arial" charset="0"/>
              </a:rPr>
              <a:t>: </a:t>
            </a:r>
            <a:r>
              <a:rPr lang="en-US" noProof="1" smtClean="0">
                <a:cs typeface="Arial" charset="0"/>
              </a:rPr>
              <a:t>ponedeljak</a:t>
            </a:r>
            <a:r>
              <a:rPr lang="x-none" noProof="1" smtClean="0">
                <a:cs typeface="Arial" charset="0"/>
              </a:rPr>
              <a:t> 13.00 - 14.00h</a:t>
            </a:r>
            <a:r>
              <a:rPr lang="en-US" noProof="1" smtClean="0">
                <a:cs typeface="Arial" charset="0"/>
              </a:rPr>
              <a:t> i </a:t>
            </a:r>
            <a:endParaRPr lang="en-US" noProof="1">
              <a:cs typeface="Arial" charset="0"/>
            </a:endParaRP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noProof="1" smtClean="0">
                <a:cs typeface="Arial" charset="0"/>
              </a:rPr>
              <a:t>petak 17.00h </a:t>
            </a:r>
            <a:r>
              <a:rPr lang="mr-IN" noProof="1" smtClean="0">
                <a:cs typeface="Arial" charset="0"/>
              </a:rPr>
              <a:t>–</a:t>
            </a:r>
            <a:r>
              <a:rPr lang="en-US" noProof="1" smtClean="0">
                <a:cs typeface="Arial" charset="0"/>
              </a:rPr>
              <a:t> 18.00h</a:t>
            </a:r>
            <a:r>
              <a:rPr lang="x-none" noProof="1" smtClean="0">
                <a:cs typeface="Arial" charset="0"/>
              </a:rPr>
              <a:t>, kabinet 56, </a:t>
            </a:r>
            <a:r>
              <a:rPr lang="x-none" noProof="1" smtClean="0"/>
              <a:t>Bulevar maršala Tolbuhina 8 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sr-Latn-CS" noProof="1" smtClean="0"/>
              <a:t>E-mail: ktesic</a:t>
            </a:r>
            <a:r>
              <a:rPr lang="en-US" noProof="1" smtClean="0">
                <a:cs typeface="Arial" charset="0"/>
              </a:rPr>
              <a:t>@</a:t>
            </a:r>
            <a:r>
              <a:rPr lang="sr-Latn-CS" noProof="1" smtClean="0">
                <a:cs typeface="Arial" charset="0"/>
              </a:rPr>
              <a:t>naisbitt.edu.rs</a:t>
            </a:r>
            <a:endParaRPr lang="x-none" sz="2400" b="1" noProof="1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UVOD U BIZNIS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sz="2800" dirty="0" smtClean="0"/>
              <a:t>Način polaganja ispita:</a:t>
            </a:r>
          </a:p>
          <a:p>
            <a:pPr marL="0" indent="0">
              <a:buNone/>
            </a:pPr>
            <a:r>
              <a:rPr lang="x-none" sz="2800" b="1" dirty="0" smtClean="0"/>
              <a:t>1. Dva kolokvijuma + ispitni predrok</a:t>
            </a:r>
          </a:p>
          <a:p>
            <a:r>
              <a:rPr lang="x-none" sz="2800" dirty="0" smtClean="0"/>
              <a:t>I kolokvijum –peta nedelja rada </a:t>
            </a:r>
          </a:p>
          <a:p>
            <a:pPr marL="0" indent="0">
              <a:buNone/>
            </a:pPr>
            <a:r>
              <a:rPr lang="x-none" sz="2800" dirty="0" smtClean="0"/>
              <a:t>Gradivo: 1 - 65 strane</a:t>
            </a:r>
            <a:endParaRPr lang="x-none" sz="2800" dirty="0"/>
          </a:p>
          <a:p>
            <a:r>
              <a:rPr lang="x-none" sz="2800" dirty="0" smtClean="0"/>
              <a:t>II kolokvijum – deseta nedelja rada</a:t>
            </a:r>
          </a:p>
          <a:p>
            <a:pPr marL="0" indent="0">
              <a:buNone/>
            </a:pPr>
            <a:r>
              <a:rPr lang="x-none" sz="2800" dirty="0" smtClean="0"/>
              <a:t>Gradivo: 65 – 118 strane</a:t>
            </a:r>
          </a:p>
          <a:p>
            <a:r>
              <a:rPr lang="x-none" sz="2800" dirty="0" smtClean="0"/>
              <a:t>Ispitni predrok – petnaesta nedelja rada</a:t>
            </a:r>
          </a:p>
          <a:p>
            <a:pPr marL="0" indent="0">
              <a:buNone/>
            </a:pPr>
            <a:r>
              <a:rPr lang="x-none" sz="2800" dirty="0" smtClean="0"/>
              <a:t>Gradivo: 118 - 183 strane</a:t>
            </a:r>
          </a:p>
          <a:p>
            <a:pPr marL="0" indent="0">
              <a:buNone/>
            </a:pPr>
            <a:r>
              <a:rPr lang="x-none" sz="2800" b="1" dirty="0" smtClean="0"/>
              <a:t>2. Klasičan način polaganja ispita – pismeno u vidu testa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66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UVOD U BIZNIS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x-none" dirty="0" smtClean="0"/>
              <a:t>Kolokvijumi su u vidu testa.</a:t>
            </a:r>
          </a:p>
          <a:p>
            <a:pPr algn="just"/>
            <a:r>
              <a:rPr lang="x-none" dirty="0" smtClean="0"/>
              <a:t>Svaki test nosi 30 poena (15 pitanja *2 poena).</a:t>
            </a:r>
          </a:p>
          <a:p>
            <a:pPr algn="just"/>
            <a:r>
              <a:rPr lang="x-none" dirty="0" smtClean="0"/>
              <a:t>Izlaženje na drugi kolokvijum i ispit je uslovljeno polaganjem prvog i drugog kolokvijuma respektivno.</a:t>
            </a:r>
          </a:p>
          <a:p>
            <a:pPr algn="just"/>
            <a:r>
              <a:rPr lang="x-none" dirty="0" smtClean="0"/>
              <a:t>Minimalan broj poena za prolaz na kolokvijumima je 15.</a:t>
            </a:r>
          </a:p>
          <a:p>
            <a:pPr algn="just"/>
            <a:r>
              <a:rPr lang="x-none" dirty="0" smtClean="0"/>
              <a:t>Nedelju dana nakon redovnog termina kolokvijuma rade se popravni kolokvijumi (u terminu vežbi), na kojima se dobija samo prelazan broj poena.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0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UVOD U BIZNIS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I kolokvijum:08.11.2017.</a:t>
            </a:r>
          </a:p>
          <a:p>
            <a:r>
              <a:rPr lang="x-none" dirty="0" smtClean="0"/>
              <a:t>II kolokvijum: 06.12.2017.</a:t>
            </a:r>
          </a:p>
          <a:p>
            <a:r>
              <a:rPr lang="x-none" dirty="0" smtClean="0"/>
              <a:t>Ispitni predrok: 17.01.2017.</a:t>
            </a:r>
            <a:endParaRPr lang="x-none" dirty="0"/>
          </a:p>
          <a:p>
            <a:r>
              <a:rPr lang="x-none" dirty="0" smtClean="0"/>
              <a:t>To su termini predavanja, a u terminima vežbi se 7 dana nakon kolokvijuma rade popravni kolokvijumi.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3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UVOD U BIZNIS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Popravni kolokvijumi – sedam dana nakon redovnog kolokvijuma. Rade ga samo one kolege koje na tom kolokvijumu nisu imali dovoljan broj poena. Svi oni koji su propustili kolokvijum, rade ga u terminu sledećeg kolokvijuma, zajedno sa tim kolokvijumom (npr. I i II zajedno).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7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2800" b="1"/>
              <a:t>Menadžment – osnovne informacije</a:t>
            </a:r>
            <a:endParaRPr lang="en-US" sz="28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sr-Latn-CS"/>
              <a:t>Knjiga se može podeliti na tri celine: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sr-Latn-CS"/>
              <a:t>Teorija menadžmenta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sr-Latn-CS"/>
              <a:t>Faze procesa menadžmenta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sr-Latn-CS"/>
              <a:t>Menadžment i organizaciono ponašanje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1503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KO SU MENADŽERI?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981200"/>
            <a:ext cx="19907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3281362"/>
            <a:ext cx="18288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5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188</TotalTime>
  <Words>349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Brush Script MT</vt:lpstr>
      <vt:lpstr>Calibri</vt:lpstr>
      <vt:lpstr>Constantia</vt:lpstr>
      <vt:lpstr>Franklin Gothic Book</vt:lpstr>
      <vt:lpstr>Rage Italic</vt:lpstr>
      <vt:lpstr>Wingdings</vt:lpstr>
      <vt:lpstr>Wingdings 2</vt:lpstr>
      <vt:lpstr>Arial</vt:lpstr>
      <vt:lpstr>Pushpin</vt:lpstr>
      <vt:lpstr>UVOD U BIZNIS (MENADŽMENT)</vt:lpstr>
      <vt:lpstr>UVOD U BIZNIS</vt:lpstr>
      <vt:lpstr>UVOD U BIZNIS</vt:lpstr>
      <vt:lpstr>UVOD U BIZNIS</vt:lpstr>
      <vt:lpstr>UVOD U BIZNIS</vt:lpstr>
      <vt:lpstr>UVOD U BIZNIS</vt:lpstr>
      <vt:lpstr>Menadžment – osnovne informacije</vt:lpstr>
      <vt:lpstr>KO SU MENADŽERI?</vt:lpstr>
    </vt:vector>
  </TitlesOfParts>
  <Company>TEAM OS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BIZNIS</dc:title>
  <dc:creator>Dimmy</dc:creator>
  <cp:lastModifiedBy>Katarina Tesic</cp:lastModifiedBy>
  <cp:revision>17</cp:revision>
  <dcterms:created xsi:type="dcterms:W3CDTF">2016-10-06T07:53:10Z</dcterms:created>
  <dcterms:modified xsi:type="dcterms:W3CDTF">2017-10-23T09:28:35Z</dcterms:modified>
</cp:coreProperties>
</file>